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3" r:id="rId4"/>
    <p:sldId id="288" r:id="rId5"/>
    <p:sldId id="289" r:id="rId6"/>
    <p:sldId id="290" r:id="rId7"/>
    <p:sldId id="291" r:id="rId8"/>
    <p:sldId id="292" r:id="rId9"/>
    <p:sldId id="293" r:id="rId10"/>
    <p:sldId id="28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34"/>
    <p:restoredTop sz="95833"/>
  </p:normalViewPr>
  <p:slideViewPr>
    <p:cSldViewPr snapToGrid="0" snapToObjects="1">
      <p:cViewPr varScale="1">
        <p:scale>
          <a:sx n="59" d="100"/>
          <a:sy n="59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F2915-47F4-CC4C-9801-5AEEEEA5A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503711-BCC4-F441-AD07-4E9C7FA2B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55A975-E4C6-7744-9F50-E6C1A5C8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BC205-0E11-0646-977F-F0B305FC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8799F-0A8A-BD4C-9A0F-7BF455F3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82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F12C9-6A81-FD47-BB4E-E572146F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93A3C6-04A3-A347-BED9-719ADFAE3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BC9ECC-BB01-CD46-A714-F0AF3582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57EF5D-3818-F24F-9689-696974FC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A3EF7-A9F7-1C40-8549-360E1516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62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E4F75F-FC93-684B-8CE6-9344638B2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5D1F86-8E85-EB46-A8B6-B389D6749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28409-C1E2-CD45-B335-1D920779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452C5F-0F49-244A-B9A2-6E612905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37CCF-0E5D-D445-8240-6BC8EEAC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60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97BC0-676E-5C43-92EB-D0E8BA66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BDD4F-BDB2-6E4F-BAB8-3ABF6228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0496C3-5664-9C47-B567-C95A2458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91217-09BB-4240-BF2F-713A5063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835AC-99B5-2D46-BA2D-8A17937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60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11860-72F7-524C-8645-0DCFA964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E6DD2E-54FB-9942-990E-5D463FD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36F27-CF00-5441-89AA-227D9A2D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390AB4-6207-C947-BD97-801B3E8F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60E856-C1A7-8B41-A3E5-6B4F2E5D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1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336D0-5DBC-7146-8CC8-23829F3E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94F26-0DE6-FC43-9775-8A84571AF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0C3C63-A058-B645-B2C9-F4FF586D6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B8CC69-BD97-D94D-97B7-8AF8E14E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8BE6C3-1BDD-D842-AA28-C978AF32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E3A60-AFE1-8B45-BCA6-DE35449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00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7AEFB-A73F-2A44-A4D2-2C459680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4040E1-F7F4-D443-B9D8-C19A986F4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4A325C-4B67-0845-AA3C-D60CC65E9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13C256-D16D-6045-91FE-1F4892C6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B960D1-1EE3-0045-99F9-D34D9A549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EA1B2E-4E01-A147-AA97-E5747221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1A6A3B-85EB-CC4D-9014-29E20979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6E40C9-6259-F240-BB2D-55313E3D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0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A7A07-8094-D344-A1D6-0E037840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FA101F-5C59-F34D-9B55-8F906614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8780C0-37DA-4E45-8CBE-7ABA51C2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50DC4D-E485-704C-8EAC-57388F0E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64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F2465-C64B-D14A-84C9-48923172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370036-14A6-C846-9CF9-3E05B78A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E3BA0D-5A87-0D4B-BCEE-0857C394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72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2C6EF-874B-804C-B24D-543A2A0D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F3CE6-7803-C647-8F09-1F50843E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0F5885-E1F5-9941-B439-7B4310628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468285-9244-E942-BC95-7889BEC1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750019-B561-5348-862D-4F1BE5E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99DF8-EE06-1F40-889A-A3121D37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68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317B8-F4EE-C342-A5B4-F2815418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ED9CBD-D27C-0A47-A887-13CABC021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C985A7-EBDE-F845-B8CF-A0A220BD4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D9FD15-5B22-DE41-B97C-BB1E4C27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7D64A1-844A-D64A-9395-73FCB37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EC770-78AD-EE43-9164-5FBDC277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78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CA33AF-5D91-0947-A758-61A782BF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D5FD5-9A4E-EE48-96C4-4FE9EF30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57BCF-B6B9-2C40-B195-CA7945354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CE0E-D4D1-8E42-9F4F-356A132525B7}" type="datetimeFigureOut">
              <a:rPr lang="es-MX" smtClean="0"/>
              <a:t>11/11/21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7EF88-AE70-AB40-9CF2-A78EF2B42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D4DB48-4111-9047-A3A0-485549223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E7C0-69A4-884C-A9B4-EB825F45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597CA04-AD4E-F843-9F8C-9028A1FCE2A1}"/>
              </a:ext>
            </a:extLst>
          </p:cNvPr>
          <p:cNvSpPr txBox="1"/>
          <p:nvPr/>
        </p:nvSpPr>
        <p:spPr>
          <a:xfrm>
            <a:off x="1213103" y="4424621"/>
            <a:ext cx="9765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TIANGUIS TURÍSTICO</a:t>
            </a:r>
          </a:p>
          <a:p>
            <a:pPr algn="ctr"/>
            <a:r>
              <a:rPr lang="es-ES_tradnl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2021</a:t>
            </a:r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597CA04-AD4E-F843-9F8C-9028A1FCE2A1}"/>
              </a:ext>
            </a:extLst>
          </p:cNvPr>
          <p:cNvSpPr txBox="1"/>
          <p:nvPr/>
        </p:nvSpPr>
        <p:spPr>
          <a:xfrm>
            <a:off x="1213103" y="4424621"/>
            <a:ext cx="976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6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AA5AD3-705A-5146-8C4C-4B672AE7F657}"/>
              </a:ext>
            </a:extLst>
          </p:cNvPr>
          <p:cNvSpPr txBox="1"/>
          <p:nvPr/>
        </p:nvSpPr>
        <p:spPr>
          <a:xfrm>
            <a:off x="1253751" y="2725089"/>
            <a:ext cx="92526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Tianguis turístico buscamos impulsar la promoción y comercialización de productos y servicios turísticos, en particular de la ciudad para incrementar los flujos de visitantes provenientes de los mercados nacionales e internacionales, mostrando con ello la oferta y la diversidad en materia de turismo que México y nuestra ciudad de Mérida ofrece al mundo.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3A2597-35EC-004D-B56A-7E26F8B1B256}"/>
              </a:ext>
            </a:extLst>
          </p:cNvPr>
          <p:cNvSpPr txBox="1"/>
          <p:nvPr/>
        </p:nvSpPr>
        <p:spPr>
          <a:xfrm>
            <a:off x="1253751" y="1789747"/>
            <a:ext cx="433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Tianguis turístico</a:t>
            </a:r>
          </a:p>
        </p:txBody>
      </p:sp>
    </p:spTree>
    <p:extLst>
      <p:ext uri="{BB962C8B-B14F-4D97-AF65-F5344CB8AC3E}">
        <p14:creationId xmlns:p14="http://schemas.microsoft.com/office/powerpoint/2010/main" val="376005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AA5AD3-705A-5146-8C4C-4B672AE7F657}"/>
              </a:ext>
            </a:extLst>
          </p:cNvPr>
          <p:cNvSpPr txBox="1"/>
          <p:nvPr/>
        </p:nvSpPr>
        <p:spPr>
          <a:xfrm>
            <a:off x="1469651" y="2445689"/>
            <a:ext cx="9252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Municipio de Mérida participa con un stand 100% lúdico donde, además de realizar citas preestablecidas de negocios, se podrá descubrir las calles de nuestra ciudad, apreciar las fachadas de nuestro centro histórico, convivir con personajes de nuestra cultura y aprender información relevante de Mérida</a:t>
            </a:r>
          </a:p>
        </p:txBody>
      </p:sp>
    </p:spTree>
    <p:extLst>
      <p:ext uri="{BB962C8B-B14F-4D97-AF65-F5344CB8AC3E}">
        <p14:creationId xmlns:p14="http://schemas.microsoft.com/office/powerpoint/2010/main" val="325201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95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73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2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88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645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115</Words>
  <Application>Microsoft Macintosh PowerPoint</Application>
  <PresentationFormat>Panorámica</PresentationFormat>
  <Paragraphs>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15</cp:revision>
  <dcterms:created xsi:type="dcterms:W3CDTF">2021-09-22T16:21:11Z</dcterms:created>
  <dcterms:modified xsi:type="dcterms:W3CDTF">2021-11-11T15:19:25Z</dcterms:modified>
</cp:coreProperties>
</file>